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1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BABY DOCS\water-requirements-of-crops-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8001000" cy="5333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BABY DOCS\water-requirements-of-crops-1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058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BABY DOCS\water-requirements-of-crops-1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4582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BABY DOCS\water-requirements-of-crops-1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685800"/>
            <a:ext cx="7619999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BABY DOCS\water-requirements-of-crops-1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7620000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BABY DOCS\water-requirements-of-crops-1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7619999" cy="5745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BABY DOCS\water-requirements-of-crops-1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7924799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dmin\Desktop\BABY DOCS\water-requirements-of-crops-1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8001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\Desktop\BABY DOCS\water-requirements-of-crops-1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7619999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\Desktop\BABY DOCS\water-requirements-of-crops-1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077199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\Desktop\BABY DOCS\water-requirements-of-crops-2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9248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BABY DOCS\water-requirements-of-crops-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1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dmin\Desktop\BABY DOCS\water-requirements-of-crops-2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80010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dmin\Desktop\BABY DOCS\water-requirements-of-crops-2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77724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Desktop\BABY DOCS\water-requirements-of-crops-2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76200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Desktop\BABY DOCS\water-requirements-of-crops-2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3820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dmin\Desktop\BABY DOCS\water-requirements-of-crops-2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229600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dmin\Desktop\BABY DOCS\water-requirements-of-crops-2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79247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BABY DOCS\water-requirements-of-crops-2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2295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BABY DOCS\water-requirements-of-crops-2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4582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dmin\Desktop\BABY DOCS\water-requirements-of-crops-2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533400"/>
            <a:ext cx="8077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dmin\Desktop\BABY DOCS\water-requirements-of-crops-3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80010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BABY DOCS\water-requirements-of-crops-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1534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dmin\Desktop\BABY DOCS\water-requirements-of-crops-3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0772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\Desktop\BABY DOCS\water-requirements-of-crops-3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010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dmin\Desktop\BABY DOCS\water-requirements-of-crops-3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001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dmin\Desktop\BABY DOCS\water-requirements-of-crops-3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01000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dmin\Desktop\BABY DOCS\water-requirements-of-crops-3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05800" cy="5745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dmin\Desktop\BABY DOCS\water-requirements-of-crops-3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1533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dmin\Desktop\BABY DOCS\water-requirements-of-crops-3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2295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\Desktop\BABY DOCS\water-requirements-of-crops-3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1999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dmin\Desktop\BABY DOCS\water-requirements-of-crops-3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19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BABY DOCS\water-requirements-of-crops-4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80009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BABY DOCS\water-requirements-of-crops-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1534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BABY DOCS\water-requirements-of-crops-4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58200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admin\Desktop\BABY DOCS\water-requirements-of-crops-4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1534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dmin\Desktop\BABY DOCS\water-requirements-of-crops-4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457200"/>
            <a:ext cx="79248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Desktop\BABY DOCS\water-requirements-of-crops-4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077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Desktop\BABY DOCS\water-requirements-of-crops-4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457200"/>
            <a:ext cx="80010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Desktop\BABY DOCS\water-requirements-of-crops-4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1534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Desktop\BABY DOCS\water-requirements-of-crops-4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077200" cy="5668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Desktop\BABY DOCS\water-requirements-of-crops-4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001000" cy="55927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Desktop\BABY DOCS\water-requirements-of-crops-5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3820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Desktop\BABY DOCS\water-requirements-of-crops-5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382000" cy="5821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BABY DOCS\water-requirements-of-crops-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8486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Desktop\BABY DOCS\water-requirements-of-crops-5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8229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Desktop\BABY DOCS\water-requirements-of-crops-5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81534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admin\Desktop\BABY DOCS\water-requirements-of-crops-5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77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admin\Desktop\BABY DOCS\water-requirements-of-crops-5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79247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admin\Desktop\BABY DOCS\water-requirements-of-crops-5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1534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admin\Desktop\BABY DOCS\water-requirements-of-crops-5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81000"/>
            <a:ext cx="80772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admin\Desktop\BABY DOCS\water-requirements-of-crops-5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2296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admin\Desktop\BABY DOCS\water-requirements-of-crops-5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8001000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admin\Desktop\BABY DOCS\water-requirements-of-crops-6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81534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admin\Desktop\BABY DOCS\water-requirements-of-crops-6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75438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BABY DOCS\water-requirements-of-crops-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8001000" cy="5364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admin\Desktop\BABY DOCS\water-requirements-of-crops-6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2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admin\Desktop\BABY DOCS\water-requirements-of-crops-6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382000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admin\Desktop\BABY DOCS\water-requirements-of-crops-6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80772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BABY DOCS\irrigation-and-its-types-2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BABY DOCS\water-requirements-of-crops-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924800" cy="5516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BABY DOCS\water-requirements-of-crops-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001000" cy="5440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BABY DOCS\water-requirements-of-crops-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848600" cy="5745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On-screen Show (4:3)</PresentationFormat>
  <Paragraphs>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13</cp:revision>
  <dcterms:created xsi:type="dcterms:W3CDTF">2006-08-16T00:00:00Z</dcterms:created>
  <dcterms:modified xsi:type="dcterms:W3CDTF">2020-09-13T10:55:39Z</dcterms:modified>
</cp:coreProperties>
</file>